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1" r:id="rId2"/>
    <p:sldId id="312" r:id="rId3"/>
    <p:sldId id="317" r:id="rId4"/>
    <p:sldId id="313" r:id="rId5"/>
    <p:sldId id="314" r:id="rId6"/>
    <p:sldId id="316" r:id="rId7"/>
    <p:sldId id="319" r:id="rId8"/>
    <p:sldId id="306" r:id="rId9"/>
    <p:sldId id="307" r:id="rId10"/>
    <p:sldId id="302" r:id="rId11"/>
    <p:sldId id="305" r:id="rId12"/>
    <p:sldId id="303" r:id="rId13"/>
    <p:sldId id="298" r:id="rId14"/>
    <p:sldId id="327" r:id="rId15"/>
    <p:sldId id="299" r:id="rId16"/>
    <p:sldId id="289" r:id="rId17"/>
    <p:sldId id="290" r:id="rId18"/>
    <p:sldId id="288" r:id="rId19"/>
    <p:sldId id="293" r:id="rId20"/>
    <p:sldId id="297" r:id="rId21"/>
    <p:sldId id="291" r:id="rId22"/>
    <p:sldId id="321" r:id="rId23"/>
    <p:sldId id="322" r:id="rId24"/>
    <p:sldId id="286" r:id="rId25"/>
    <p:sldId id="284" r:id="rId26"/>
    <p:sldId id="256" r:id="rId27"/>
    <p:sldId id="294" r:id="rId28"/>
    <p:sldId id="285" r:id="rId29"/>
    <p:sldId id="310" r:id="rId30"/>
    <p:sldId id="328" r:id="rId31"/>
    <p:sldId id="323" r:id="rId32"/>
    <p:sldId id="296" r:id="rId33"/>
    <p:sldId id="318" r:id="rId34"/>
    <p:sldId id="295" r:id="rId35"/>
    <p:sldId id="324" r:id="rId36"/>
    <p:sldId id="329" r:id="rId3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523" autoAdjust="0"/>
  </p:normalViewPr>
  <p:slideViewPr>
    <p:cSldViewPr>
      <p:cViewPr varScale="1">
        <p:scale>
          <a:sx n="92" d="100"/>
          <a:sy n="92" d="100"/>
        </p:scale>
        <p:origin x="11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en-US" smtClean="0"/>
              <a:pPr/>
              <a:t>9/21/20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5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en-US" smtClean="0"/>
              <a:pPr/>
              <a:t>9/21/20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28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9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2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37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5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48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6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add author information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96200" y="5791200"/>
            <a:ext cx="1371600" cy="1008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9/21/20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FEC9D3F2-7140-49B9-866C-D21246A5836E}" type="datetime1">
              <a:rPr lang="en-US" smtClean="0"/>
              <a:pPr algn="r"/>
              <a:t>9/21/20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CBEC585F-C108-48D6-9331-6628A0FBB73B}" type="datetime1">
              <a:rPr lang="en-US" smtClean="0"/>
              <a:pPr algn="r"/>
              <a:t>9/21/20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fld id="{7293A964-5F5E-47DC-ABD9-08A6A9FFD04F}" type="datetime1">
              <a:rPr lang="en-US" smtClean="0"/>
              <a:pPr algn="r"/>
              <a:t>9/21/20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fld id="{968C9C2A-D3B8-4543-8A47-F59C20C16D9A}" type="datetime1">
              <a:rPr lang="en-US" smtClean="0"/>
              <a:pPr algn="r"/>
              <a:t>9/21/20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r"/>
            <a:fld id="{29ED4C97-3C5D-482A-99AD-AD992C3024DE}" type="datetime1">
              <a:rPr lang="en-US" smtClean="0"/>
              <a:pPr algn="r"/>
              <a:t>9/21/20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3EF8FEE9-63ED-4C1B-8C25-9B47C2DA1E72}" type="datetime1">
              <a:rPr lang="en-US" smtClean="0"/>
              <a:pPr algn="r"/>
              <a:t>9/21/20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pPr algn="r"/>
            <a:fld id="{E8BD303E-7304-41BE-B693-A76D7275A3B0}" type="datetime1">
              <a:rPr lang="en-US" smtClean="0"/>
              <a:pPr algn="r"/>
              <a:t>9/21/20</a:t>
            </a:fld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fld id="{F17F374F-8F2E-42FC-B8C0-8EDFCA32CD96}" type="datetime1">
              <a:rPr lang="en-US" sz="1100" smtClean="0"/>
              <a:pPr algn="r"/>
              <a:t>9/21/20</a:t>
            </a:fld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9/21/20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/>
              <a:pPr algn="r"/>
              <a:t>9/21/20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B9D0E9-7F95-4423-9114-95494EF8154E}" type="datetime1">
              <a:rPr lang="en-US" smtClean="0"/>
              <a:pPr algn="r"/>
              <a:t>9/21/20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828FD173-2CB3-4214-8741-970D8D476901}" type="datetime1">
              <a:rPr lang="en-US" smtClean="0"/>
              <a:pPr algn="r"/>
              <a:t>9/21/20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1704A40-8D3B-4404-9986-2B5D36474D63}" type="datetime1">
              <a:rPr lang="en-US" smtClean="0"/>
              <a:pPr algn="r"/>
              <a:t>9/21/20</a:t>
            </a:fld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DE3B91AD-F2C9-43CB-A84C-1D5C130F2509}" type="datetime1">
              <a:rPr lang="en-US" smtClean="0"/>
              <a:pPr algn="r"/>
              <a:t>9/21/20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27D93220-918A-400D-B3FA-D8B22567DEBB}" type="datetime1">
              <a:rPr lang="en-US" smtClean="0"/>
              <a:pPr algn="r"/>
              <a:t>9/21/20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9/21/20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‹nº›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18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ctavar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7FAEE-63FB-DF4F-A001-23FE0D80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Alguns dos  </a:t>
            </a:r>
            <a:r>
              <a:rPr lang="pt-BR"/>
              <a:t>meus “Heróis"</a:t>
            </a:r>
            <a:endParaRPr lang="pt-BR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A97E289-A597-B447-B972-8D892B7AB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609600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sz="1600" dirty="0"/>
              <a:t>Alguns dos autores que tiveram especial importância na minha formação e vida académica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40AD10-12AA-6147-B8EE-29E134D931C1}"/>
              </a:ext>
            </a:extLst>
          </p:cNvPr>
          <p:cNvSpPr txBox="1"/>
          <p:nvPr/>
        </p:nvSpPr>
        <p:spPr>
          <a:xfrm>
            <a:off x="2438400" y="3732074"/>
            <a:ext cx="46322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José Tavares</a:t>
            </a:r>
          </a:p>
          <a:p>
            <a:r>
              <a:rPr lang="pt-BR" sz="3600" b="1" dirty="0"/>
              <a:t>Universidade de Aveiro</a:t>
            </a:r>
          </a:p>
          <a:p>
            <a:r>
              <a:rPr lang="pt-BR" sz="3600" b="1" dirty="0"/>
              <a:t> 2020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2E1EF4-E07D-CB4C-9532-80A4C59B90E5}"/>
              </a:ext>
            </a:extLst>
          </p:cNvPr>
          <p:cNvSpPr txBox="1"/>
          <p:nvPr/>
        </p:nvSpPr>
        <p:spPr>
          <a:xfrm>
            <a:off x="3429000" y="5943600"/>
            <a:ext cx="2945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u="sng" dirty="0">
                <a:hlinkClick r:id="rId3"/>
              </a:rPr>
              <a:t>https://www.jpctavares.com/</a:t>
            </a:r>
            <a:endParaRPr lang="en-GB" dirty="0"/>
          </a:p>
          <a:p>
            <a:r>
              <a:rPr lang="pt-PT" dirty="0"/>
              <a:t> </a:t>
            </a:r>
            <a:endParaRPr lang="en-GB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679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B67B1-8C3D-0B42-9C0F-840E9F8F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6096000"/>
          </a:xfrm>
        </p:spPr>
        <p:txBody>
          <a:bodyPr>
            <a:noAutofit/>
          </a:bodyPr>
          <a:lstStyle/>
          <a:p>
            <a:r>
              <a:rPr lang="pt-BR" sz="3600" dirty="0"/>
              <a:t>Martin Heidegger (1889 – 1976)</a:t>
            </a:r>
          </a:p>
        </p:txBody>
      </p:sp>
      <p:pic>
        <p:nvPicPr>
          <p:cNvPr id="4" name="Imagem 3" descr="Uma imagem com pessoa, edifício, fotografia, mesa&#10;&#10;Descrição gerada automaticamente">
            <a:extLst>
              <a:ext uri="{FF2B5EF4-FFF2-40B4-BE49-F238E27FC236}">
                <a16:creationId xmlns:a16="http://schemas.microsoft.com/office/drawing/2014/main" id="{D4265FD9-0A89-C446-BFB8-F55DD26D9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67056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7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144C4-6871-9247-8786-F2971E68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Paul </a:t>
            </a:r>
            <a:r>
              <a:rPr lang="pt-BR" sz="3600" dirty="0" err="1"/>
              <a:t>Ricoer</a:t>
            </a:r>
            <a:r>
              <a:rPr lang="pt-BR" sz="3600" dirty="0"/>
              <a:t> (1913 – 2005)</a:t>
            </a:r>
          </a:p>
        </p:txBody>
      </p:sp>
      <p:pic>
        <p:nvPicPr>
          <p:cNvPr id="4" name="Imagem 3" descr="Uma imagem com homem, pessoa, fato, exterior&#10;&#10;Descrição gerada automaticamente">
            <a:extLst>
              <a:ext uri="{FF2B5EF4-FFF2-40B4-BE49-F238E27FC236}">
                <a16:creationId xmlns:a16="http://schemas.microsoft.com/office/drawing/2014/main" id="{F5DE34B6-85F2-3B42-B7C0-EBC3A2D01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553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1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4BCC5-EE75-A447-B6C5-DD863CC7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Jacques Derrida (1930 – 2007)</a:t>
            </a:r>
          </a:p>
        </p:txBody>
      </p:sp>
      <p:pic>
        <p:nvPicPr>
          <p:cNvPr id="4" name="Imagem 3" descr="Uma imagem com pessoa, homem, olhar, cansativo&#10;&#10;Descrição gerada automaticamente">
            <a:extLst>
              <a:ext uri="{FF2B5EF4-FFF2-40B4-BE49-F238E27FC236}">
                <a16:creationId xmlns:a16="http://schemas.microsoft.com/office/drawing/2014/main" id="{252F5241-3654-DC48-9D2B-FA2667698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CF31-D65C-6B40-B724-90CDE265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Jean </a:t>
            </a:r>
            <a:r>
              <a:rPr lang="pt-BR" sz="3600" dirty="0" err="1"/>
              <a:t>Ladrière</a:t>
            </a:r>
            <a:r>
              <a:rPr lang="pt-BR" sz="3600" dirty="0"/>
              <a:t> (1921 -2007)</a:t>
            </a:r>
          </a:p>
        </p:txBody>
      </p:sp>
      <p:pic>
        <p:nvPicPr>
          <p:cNvPr id="4" name="Imagem 3" descr="Uma imagem com homem, fato, pessoa, interior&#10;&#10;Descrição gerada automaticamente">
            <a:extLst>
              <a:ext uri="{FF2B5EF4-FFF2-40B4-BE49-F238E27FC236}">
                <a16:creationId xmlns:a16="http://schemas.microsoft.com/office/drawing/2014/main" id="{2D0AE496-8EB2-084E-A119-C19B2FFDB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410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3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617A1-3D4B-3447-80F5-EB42D7B0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Thomas KUHN (1922 – 1996)</a:t>
            </a:r>
          </a:p>
        </p:txBody>
      </p:sp>
      <p:pic>
        <p:nvPicPr>
          <p:cNvPr id="4" name="Imagem 3" descr="Uma imagem com homem, óculos, pessoa, cansativo&#10;&#10;Descrição gerada automaticamente">
            <a:extLst>
              <a:ext uri="{FF2B5EF4-FFF2-40B4-BE49-F238E27FC236}">
                <a16:creationId xmlns:a16="http://schemas.microsoft.com/office/drawing/2014/main" id="{7F6E54EE-9125-B646-8CAF-A106B5F1A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6858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7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E1D41-8985-D645-AFA1-1CD92B2E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err="1"/>
              <a:t>Leopold</a:t>
            </a:r>
            <a:r>
              <a:rPr lang="pt-BR" sz="3600" dirty="0"/>
              <a:t> </a:t>
            </a:r>
            <a:r>
              <a:rPr lang="pt-BR" sz="3600" dirty="0" err="1"/>
              <a:t>Zsondi</a:t>
            </a:r>
            <a:r>
              <a:rPr lang="pt-BR" sz="3600" dirty="0"/>
              <a:t> (1893´1986)</a:t>
            </a:r>
          </a:p>
        </p:txBody>
      </p:sp>
      <p:pic>
        <p:nvPicPr>
          <p:cNvPr id="4" name="Imagem 3" descr="Uma imagem com pessoa, homem, em pé, fato&#10;&#10;Descrição gerada automaticamente">
            <a:extLst>
              <a:ext uri="{FF2B5EF4-FFF2-40B4-BE49-F238E27FC236}">
                <a16:creationId xmlns:a16="http://schemas.microsoft.com/office/drawing/2014/main" id="{0B9E01A8-A043-6C4D-99C9-C974502C8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6096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4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BA4AB-CD82-9C4E-8C0C-B51F4F0E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  Sigmund Freud (1856- 1939)</a:t>
            </a:r>
          </a:p>
        </p:txBody>
      </p:sp>
      <p:pic>
        <p:nvPicPr>
          <p:cNvPr id="4" name="Imagem 3" descr="Uma imagem com pessoa, homem, fato, cansativo&#10;&#10;Descrição gerada automaticamente">
            <a:extLst>
              <a:ext uri="{FF2B5EF4-FFF2-40B4-BE49-F238E27FC236}">
                <a16:creationId xmlns:a16="http://schemas.microsoft.com/office/drawing/2014/main" id="{1341E772-92F1-314A-BF59-D82801C37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56387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3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F0E00-C4FF-D94F-B155-B9443A97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6096000"/>
          </a:xfrm>
        </p:spPr>
        <p:txBody>
          <a:bodyPr>
            <a:noAutofit/>
          </a:bodyPr>
          <a:lstStyle/>
          <a:p>
            <a:r>
              <a:rPr lang="pt-BR" sz="3600" dirty="0"/>
              <a:t>Carl Gustav JUNG (1875 – 1961)</a:t>
            </a:r>
          </a:p>
        </p:txBody>
      </p:sp>
      <p:pic>
        <p:nvPicPr>
          <p:cNvPr id="4" name="Imagem 3" descr="Uma imagem com pessoa, homem, fato, gravata&#10;&#10;Descrição gerada automaticamente">
            <a:extLst>
              <a:ext uri="{FF2B5EF4-FFF2-40B4-BE49-F238E27FC236}">
                <a16:creationId xmlns:a16="http://schemas.microsoft.com/office/drawing/2014/main" id="{3DF1BDAA-CAB2-6744-99A7-2FFCD004F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5867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0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9B27E-F10F-B14E-994D-B2A63AE0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Jacques Lacan (1901 – 1981)</a:t>
            </a:r>
          </a:p>
        </p:txBody>
      </p:sp>
      <p:pic>
        <p:nvPicPr>
          <p:cNvPr id="4" name="Imagem 3" descr="Uma imagem com pessoa, homem, interior, sentado&#10;&#10;Descrição gerada automaticamente">
            <a:extLst>
              <a:ext uri="{FF2B5EF4-FFF2-40B4-BE49-F238E27FC236}">
                <a16:creationId xmlns:a16="http://schemas.microsoft.com/office/drawing/2014/main" id="{AA7CC885-6BA8-DE44-95D1-CDE1C2CB3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6705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76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56D83-02C1-DB42-BB12-C62AA01A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6477000"/>
          </a:xfrm>
        </p:spPr>
        <p:txBody>
          <a:bodyPr>
            <a:noAutofit/>
          </a:bodyPr>
          <a:lstStyle/>
          <a:p>
            <a:r>
              <a:rPr lang="pt-BR" sz="3600" dirty="0"/>
              <a:t>Emmanuel </a:t>
            </a:r>
            <a:r>
              <a:rPr lang="pt-BR" sz="3600" dirty="0" err="1"/>
              <a:t>Levinas</a:t>
            </a:r>
            <a:r>
              <a:rPr lang="pt-BR" sz="3600" dirty="0"/>
              <a:t> (1905 </a:t>
            </a:r>
            <a:r>
              <a:rPr lang="pt-BR" sz="3600"/>
              <a:t>– 1995)</a:t>
            </a:r>
            <a:endParaRPr lang="pt-BR" sz="3600" dirty="0"/>
          </a:p>
        </p:txBody>
      </p:sp>
      <p:pic>
        <p:nvPicPr>
          <p:cNvPr id="4" name="Imagem 3" descr="Uma imagem com gravata, homem, fato, fotografia&#10;&#10;Descrição gerada automaticamente">
            <a:extLst>
              <a:ext uri="{FF2B5EF4-FFF2-40B4-BE49-F238E27FC236}">
                <a16:creationId xmlns:a16="http://schemas.microsoft.com/office/drawing/2014/main" id="{9AA8B7D9-EFD2-7B42-800D-FC4A9EFC3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533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9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CDEC3-AFD4-ED4A-ADB0-CCBCDA02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Sócrates</a:t>
            </a:r>
            <a:r>
              <a:rPr lang="pt-BR" dirty="0"/>
              <a:t> (469 – 399)</a:t>
            </a:r>
          </a:p>
        </p:txBody>
      </p:sp>
      <p:pic>
        <p:nvPicPr>
          <p:cNvPr id="6" name="Imagem 5" descr="Uma imagem com homem, pessoa, óculos, olhar&#10;&#10;Descrição gerada automaticamente">
            <a:extLst>
              <a:ext uri="{FF2B5EF4-FFF2-40B4-BE49-F238E27FC236}">
                <a16:creationId xmlns:a16="http://schemas.microsoft.com/office/drawing/2014/main" id="{936AB143-E4AB-CC40-BEF2-083833B66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02" y="0"/>
            <a:ext cx="6602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56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2A738-5A12-BF40-A440-C73066E4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Jacques </a:t>
            </a:r>
            <a:r>
              <a:rPr lang="pt-BR" sz="3600"/>
              <a:t>Taminiaux</a:t>
            </a:r>
          </a:p>
        </p:txBody>
      </p:sp>
      <p:pic>
        <p:nvPicPr>
          <p:cNvPr id="4" name="Imagem 3" descr="Uma imagem com homem, fotografia, olhar, cansativo&#10;&#10;Descrição gerada automaticamente">
            <a:extLst>
              <a:ext uri="{FF2B5EF4-FFF2-40B4-BE49-F238E27FC236}">
                <a16:creationId xmlns:a16="http://schemas.microsoft.com/office/drawing/2014/main" id="{EF219F43-AD49-AC4F-B483-8F10EC119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6781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5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36479-19A4-924C-9E62-FAC29D80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Jacques </a:t>
            </a:r>
            <a:r>
              <a:rPr lang="pt-BR" sz="3600" dirty="0" err="1"/>
              <a:t>Schotte</a:t>
            </a:r>
            <a:r>
              <a:rPr lang="pt-BR" sz="3600" dirty="0"/>
              <a:t> (1928 – 2007)</a:t>
            </a:r>
          </a:p>
        </p:txBody>
      </p:sp>
      <p:pic>
        <p:nvPicPr>
          <p:cNvPr id="4" name="Imagem 3" descr="Uma imagem com homem, em pé, propriedade, mulher&#10;&#10;Descrição gerada automaticamente">
            <a:extLst>
              <a:ext uri="{FF2B5EF4-FFF2-40B4-BE49-F238E27FC236}">
                <a16:creationId xmlns:a16="http://schemas.microsoft.com/office/drawing/2014/main" id="{87EDDA65-7C4B-D449-B75C-D8FB999BB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5638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26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2E79F-6C35-2549-B043-91E04CEB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Lev Vygotsky (1896 – 1934)</a:t>
            </a:r>
          </a:p>
        </p:txBody>
      </p:sp>
      <p:pic>
        <p:nvPicPr>
          <p:cNvPr id="4" name="Imagem 3" descr="Uma imagem com homem, pessoa, gravata, fato&#10;&#10;Descrição gerada automaticamente">
            <a:extLst>
              <a:ext uri="{FF2B5EF4-FFF2-40B4-BE49-F238E27FC236}">
                <a16:creationId xmlns:a16="http://schemas.microsoft.com/office/drawing/2014/main" id="{6CF81029-C9CD-E94B-819E-FEB8C6F3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487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66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4C1BF-C3F9-724D-8D51-2A73E455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John Dewey (1859 – 1952)</a:t>
            </a:r>
          </a:p>
        </p:txBody>
      </p:sp>
      <p:pic>
        <p:nvPicPr>
          <p:cNvPr id="4" name="Imagem 3" descr="Uma imagem com pessoa, homem, fato, gravata&#10;&#10;Descrição gerada automaticamente">
            <a:extLst>
              <a:ext uri="{FF2B5EF4-FFF2-40B4-BE49-F238E27FC236}">
                <a16:creationId xmlns:a16="http://schemas.microsoft.com/office/drawing/2014/main" id="{AA726B2F-B0F5-634F-AE40-87274AA99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7010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1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D86CD-70F5-DF4B-BC7D-EC14E84F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Henry </a:t>
            </a:r>
            <a:r>
              <a:rPr lang="pt-BR" sz="3600" dirty="0" err="1"/>
              <a:t>Wallon</a:t>
            </a:r>
            <a:r>
              <a:rPr lang="pt-BR" sz="3600" dirty="0"/>
              <a:t> (1879 – 1962)</a:t>
            </a:r>
          </a:p>
        </p:txBody>
      </p:sp>
      <p:pic>
        <p:nvPicPr>
          <p:cNvPr id="4" name="Imagem 3" descr="Uma imagem com homem, pessoa, gravata, interior&#10;&#10;Descrição gerada automaticamente">
            <a:extLst>
              <a:ext uri="{FF2B5EF4-FFF2-40B4-BE49-F238E27FC236}">
                <a16:creationId xmlns:a16="http://schemas.microsoft.com/office/drawing/2014/main" id="{A68B8E42-4E27-E549-B3F8-127D1ECAE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6172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14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Jean Piaget (1896 </a:t>
            </a:r>
            <a:r>
              <a:rPr lang="mr-IN" sz="3600" dirty="0"/>
              <a:t>–</a:t>
            </a:r>
            <a:r>
              <a:rPr lang="en-US" sz="3600" dirty="0"/>
              <a:t> 1980)</a:t>
            </a:r>
          </a:p>
        </p:txBody>
      </p:sp>
      <p:pic>
        <p:nvPicPr>
          <p:cNvPr id="3" name="Picture 2" descr="Jean_Piaget_in_Ann_Arb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5100"/>
            <a:ext cx="4038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16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             </a:t>
            </a:r>
            <a:r>
              <a:rPr lang="en-US" sz="4000" dirty="0"/>
              <a:t>  J. Bruner (1915 </a:t>
            </a:r>
            <a:r>
              <a:rPr lang="mr-IN" sz="4000" dirty="0"/>
              <a:t>–</a:t>
            </a:r>
            <a:r>
              <a:rPr lang="en-US" sz="4000" dirty="0"/>
              <a:t> 2016)</a:t>
            </a:r>
          </a:p>
        </p:txBody>
      </p:sp>
      <p:pic>
        <p:nvPicPr>
          <p:cNvPr id="5" name="Picture 4" descr="J. Bru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200"/>
            <a:ext cx="51816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3B27-CC54-9B44-8A80-CA06B145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6477000"/>
          </a:xfrm>
        </p:spPr>
        <p:txBody>
          <a:bodyPr>
            <a:noAutofit/>
          </a:bodyPr>
          <a:lstStyle/>
          <a:p>
            <a:r>
              <a:rPr lang="pt-BR" sz="3600" dirty="0"/>
              <a:t>Lawrence </a:t>
            </a:r>
            <a:r>
              <a:rPr lang="pt-BR" sz="3600" dirty="0" err="1"/>
              <a:t>Kohlberg</a:t>
            </a:r>
            <a:r>
              <a:rPr lang="pt-BR" sz="3600" dirty="0"/>
              <a:t> (1927 – 1987)</a:t>
            </a:r>
          </a:p>
        </p:txBody>
      </p:sp>
      <p:pic>
        <p:nvPicPr>
          <p:cNvPr id="4" name="Imagem 3" descr="Uma imagem com pessoa, homem, interior, fato&#10;&#10;Descrição gerada automaticamente">
            <a:extLst>
              <a:ext uri="{FF2B5EF4-FFF2-40B4-BE49-F238E27FC236}">
                <a16:creationId xmlns:a16="http://schemas.microsoft.com/office/drawing/2014/main" id="{EDC04D75-56C8-1541-888D-74F9B4942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3400"/>
            <a:ext cx="4953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56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C858A-0148-8F48-AE6C-88E1197A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533400"/>
            <a:ext cx="533400" cy="5715000"/>
          </a:xfrm>
        </p:spPr>
        <p:txBody>
          <a:bodyPr>
            <a:noAutofit/>
          </a:bodyPr>
          <a:lstStyle/>
          <a:p>
            <a:r>
              <a:rPr lang="pt-BR" sz="3600" dirty="0"/>
              <a:t>John </a:t>
            </a:r>
            <a:r>
              <a:rPr lang="pt-BR" sz="3600" dirty="0" err="1"/>
              <a:t>Bouwlby</a:t>
            </a:r>
            <a:r>
              <a:rPr lang="pt-BR" sz="3600" dirty="0"/>
              <a:t> (1907 – 1990)</a:t>
            </a:r>
          </a:p>
        </p:txBody>
      </p:sp>
      <p:pic>
        <p:nvPicPr>
          <p:cNvPr id="4" name="Imagem 3" descr="Uma imagem com homem, gravata, cansativo, olhar&#10;&#10;Descrição gerada automaticamente">
            <a:extLst>
              <a:ext uri="{FF2B5EF4-FFF2-40B4-BE49-F238E27FC236}">
                <a16:creationId xmlns:a16="http://schemas.microsoft.com/office/drawing/2014/main" id="{3841A54E-E8A4-9349-95CF-6DA3B6038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0"/>
            <a:ext cx="5562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46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6076A-A181-BF4A-B257-0F5ECFD9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t-BR" sz="3600" dirty="0"/>
            </a:br>
            <a:r>
              <a:rPr lang="pt-BR" sz="3600" dirty="0"/>
              <a:t>Carl Rogers</a:t>
            </a:r>
            <a:br>
              <a:rPr lang="pt-BR" sz="3600" dirty="0"/>
            </a:br>
            <a:endParaRPr lang="pt-BR" sz="3600" dirty="0"/>
          </a:p>
        </p:txBody>
      </p:sp>
      <p:pic>
        <p:nvPicPr>
          <p:cNvPr id="4" name="Imagem 3" descr="Uma imagem com camisa, homem&#10;&#10;Descrição gerada automaticamente">
            <a:extLst>
              <a:ext uri="{FF2B5EF4-FFF2-40B4-BE49-F238E27FC236}">
                <a16:creationId xmlns:a16="http://schemas.microsoft.com/office/drawing/2014/main" id="{AB49E704-0B08-B14A-BD72-0CE027532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4435"/>
            <a:ext cx="7239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1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02D3B-0196-564E-9D67-EE953933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Platão (428 – 348)</a:t>
            </a:r>
          </a:p>
        </p:txBody>
      </p:sp>
      <p:pic>
        <p:nvPicPr>
          <p:cNvPr id="4" name="Imagem 3" descr="Uma imagem com homem, antigo, em pé, sentado&#10;&#10;Descrição gerada automaticamente">
            <a:extLst>
              <a:ext uri="{FF2B5EF4-FFF2-40B4-BE49-F238E27FC236}">
                <a16:creationId xmlns:a16="http://schemas.microsoft.com/office/drawing/2014/main" id="{5898CA08-8DBF-E644-A357-1F43B2282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5486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42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22B10-9939-3C49-95F1-60450372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0"/>
            <a:ext cx="533400" cy="6858000"/>
          </a:xfrm>
        </p:spPr>
        <p:txBody>
          <a:bodyPr>
            <a:noAutofit/>
          </a:bodyPr>
          <a:lstStyle/>
          <a:p>
            <a:r>
              <a:rPr lang="pt-BR" sz="3600" dirty="0" err="1"/>
              <a:t>Urie</a:t>
            </a:r>
            <a:r>
              <a:rPr lang="pt-BR" sz="3600" dirty="0"/>
              <a:t> </a:t>
            </a:r>
            <a:r>
              <a:rPr lang="pt-BR" sz="3600" dirty="0" err="1"/>
              <a:t>Bronfenbrenner</a:t>
            </a:r>
            <a:r>
              <a:rPr lang="pt-BR" sz="3600" dirty="0"/>
              <a:t> (1917 – 2005)</a:t>
            </a:r>
          </a:p>
        </p:txBody>
      </p:sp>
      <p:pic>
        <p:nvPicPr>
          <p:cNvPr id="4" name="Imagem 3" descr="Uma imagem com homem, pessoa, óculos, cansativo&#10;&#10;Descrição gerada automaticamente">
            <a:extLst>
              <a:ext uri="{FF2B5EF4-FFF2-40B4-BE49-F238E27FC236}">
                <a16:creationId xmlns:a16="http://schemas.microsoft.com/office/drawing/2014/main" id="{81967783-DFB2-1A41-BC70-79C3A1175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6705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95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B2BFD-78FF-6946-888B-5C1D235B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Lee Schulman (1938 - ...)</a:t>
            </a:r>
          </a:p>
        </p:txBody>
      </p:sp>
      <p:pic>
        <p:nvPicPr>
          <p:cNvPr id="4" name="Imagem 3" descr="Uma imagem com pessoa, homem, sentado, mesa&#10;&#10;Descrição gerada automaticamente">
            <a:extLst>
              <a:ext uri="{FF2B5EF4-FFF2-40B4-BE49-F238E27FC236}">
                <a16:creationId xmlns:a16="http://schemas.microsoft.com/office/drawing/2014/main" id="{AEC96835-6F81-A84D-98EB-AF567CF97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553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28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E029A-A5BC-E24B-8876-A4E38FC3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Laurence </a:t>
            </a:r>
            <a:r>
              <a:rPr lang="pt-BR" sz="3600" dirty="0" err="1"/>
              <a:t>Steinberg</a:t>
            </a:r>
            <a:r>
              <a:rPr lang="pt-BR" sz="3600" dirty="0"/>
              <a:t> (1952 - ...)</a:t>
            </a:r>
          </a:p>
        </p:txBody>
      </p:sp>
      <p:pic>
        <p:nvPicPr>
          <p:cNvPr id="4" name="Imagem 3" descr="Uma imagem com pessoa, interior, homem, propriedade&#10;&#10;Descrição gerada automaticamente">
            <a:extLst>
              <a:ext uri="{FF2B5EF4-FFF2-40B4-BE49-F238E27FC236}">
                <a16:creationId xmlns:a16="http://schemas.microsoft.com/office/drawing/2014/main" id="{765B2872-6222-BD4E-A52B-75137CC6A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5410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01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BCE22-3976-F145-B21D-D147DED1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Daniel </a:t>
            </a:r>
            <a:r>
              <a:rPr lang="pt-BR" sz="3600" dirty="0" err="1"/>
              <a:t>Goleman</a:t>
            </a:r>
            <a:r>
              <a:rPr lang="pt-BR" sz="3600" dirty="0"/>
              <a:t> ( 1946 - ...)</a:t>
            </a:r>
          </a:p>
        </p:txBody>
      </p:sp>
      <p:pic>
        <p:nvPicPr>
          <p:cNvPr id="6" name="Imagem 5" descr="Uma imagem com homem, pessoa, sorriso, gravata&#10;&#10;Descrição gerada automaticamente">
            <a:extLst>
              <a:ext uri="{FF2B5EF4-FFF2-40B4-BE49-F238E27FC236}">
                <a16:creationId xmlns:a16="http://schemas.microsoft.com/office/drawing/2014/main" id="{16781FDB-8FAF-3840-8B2B-C42F79E35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172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84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E8F13-2D3C-D54C-939C-5CCF9A31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Roberto Lira Miranda</a:t>
            </a:r>
          </a:p>
        </p:txBody>
      </p:sp>
      <p:pic>
        <p:nvPicPr>
          <p:cNvPr id="4" name="Imagem 3" descr="Uma imagem com pessoa, homem, fato, vestuário&#10;&#10;Descrição gerada automaticamente">
            <a:extLst>
              <a:ext uri="{FF2B5EF4-FFF2-40B4-BE49-F238E27FC236}">
                <a16:creationId xmlns:a16="http://schemas.microsoft.com/office/drawing/2014/main" id="{C3172911-F3D5-F746-84B2-CA298D964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33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19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A0387-2C4E-B248-AC6A-8825A3C6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Max van Man (1942 - ...)</a:t>
            </a:r>
          </a:p>
        </p:txBody>
      </p:sp>
      <p:pic>
        <p:nvPicPr>
          <p:cNvPr id="4" name="Imagem 3" descr="Uma imagem com pessoa, interior, homem, sentado&#10;&#10;Descrição gerada automaticamente">
            <a:extLst>
              <a:ext uri="{FF2B5EF4-FFF2-40B4-BE49-F238E27FC236}">
                <a16:creationId xmlns:a16="http://schemas.microsoft.com/office/drawing/2014/main" id="{98F3C81E-B778-C94D-9FF9-5EC6E5270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239000" cy="55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8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5ED13-FF13-4B48-8255-BF490B34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err="1"/>
              <a:t>Basarab</a:t>
            </a:r>
            <a:r>
              <a:rPr lang="pt-BR" sz="3600" dirty="0"/>
              <a:t> </a:t>
            </a:r>
            <a:r>
              <a:rPr lang="pt-BR" sz="3600" dirty="0" err="1"/>
              <a:t>Nicolescu</a:t>
            </a:r>
            <a:r>
              <a:rPr lang="pt-BR" sz="3600" dirty="0"/>
              <a:t> (1942 - ...)</a:t>
            </a:r>
          </a:p>
        </p:txBody>
      </p:sp>
      <p:pic>
        <p:nvPicPr>
          <p:cNvPr id="4" name="Imagem 3" descr="Uma imagem com homem, pessoa, fato, janela&#10;&#10;Descrição gerada automaticamente">
            <a:extLst>
              <a:ext uri="{FF2B5EF4-FFF2-40B4-BE49-F238E27FC236}">
                <a16:creationId xmlns:a16="http://schemas.microsoft.com/office/drawing/2014/main" id="{E655607D-1F3E-E841-B21C-E03D9A7BB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019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2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E422B-F18E-3343-AEE2-AF8F9402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S. Agostinho (354 – 430)</a:t>
            </a:r>
          </a:p>
        </p:txBody>
      </p:sp>
      <p:pic>
        <p:nvPicPr>
          <p:cNvPr id="4" name="Imagem 3" descr="Uma imagem com cansativo, amarelo, dourado, fato&#10;&#10;Descrição gerada automaticamente">
            <a:extLst>
              <a:ext uri="{FF2B5EF4-FFF2-40B4-BE49-F238E27FC236}">
                <a16:creationId xmlns:a16="http://schemas.microsoft.com/office/drawing/2014/main" id="{5D4E376F-EA46-1E43-BFD0-C8E305A94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6477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6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F90BF-2D17-7C4E-A8BF-B75F9DB5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152400"/>
            <a:ext cx="533400" cy="6324600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  <a:r>
              <a:rPr lang="pt-BR" sz="4000" dirty="0"/>
              <a:t>René Descartes (1596 – 1650)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CFF1BE3-F64D-BE47-846D-1CA10CA09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5486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5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5F027-2C6E-1947-B499-24BDEAC1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Emmanuel  Kant (1724 – 1804)</a:t>
            </a:r>
          </a:p>
        </p:txBody>
      </p:sp>
      <p:pic>
        <p:nvPicPr>
          <p:cNvPr id="4" name="Imagem 3" descr="Uma imagem com pessoa, interior, homem, sentado&#10;&#10;Descrição gerada automaticamente">
            <a:extLst>
              <a:ext uri="{FF2B5EF4-FFF2-40B4-BE49-F238E27FC236}">
                <a16:creationId xmlns:a16="http://schemas.microsoft.com/office/drawing/2014/main" id="{95798F39-F4D7-084C-9AD2-E22CBD19F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5715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61D90-1D06-2643-861B-D8CDD772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err="1"/>
              <a:t>G</a:t>
            </a:r>
            <a:r>
              <a:rPr lang="pt-BR" sz="3600" dirty="0"/>
              <a:t> .W. F. Hegel (1770 – 1831)</a:t>
            </a:r>
          </a:p>
        </p:txBody>
      </p:sp>
      <p:pic>
        <p:nvPicPr>
          <p:cNvPr id="4" name="Imagem 3" descr="Uma imagem com pessoa, interior, homem, cansativo&#10;&#10;Descrição gerada automaticamente">
            <a:extLst>
              <a:ext uri="{FF2B5EF4-FFF2-40B4-BE49-F238E27FC236}">
                <a16:creationId xmlns:a16="http://schemas.microsoft.com/office/drawing/2014/main" id="{F1470A83-B411-6542-9B74-8D42EA32D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"/>
            <a:ext cx="6477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2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D20E8-9ECA-F54D-8D2E-19F33AD5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Edmund Husserl (1859 – 1938)</a:t>
            </a:r>
          </a:p>
        </p:txBody>
      </p:sp>
      <p:pic>
        <p:nvPicPr>
          <p:cNvPr id="4" name="Imagem 3" descr="Uma imagem com homem, pessoa, cansativo, óculos&#10;&#10;Descrição gerada automaticamente">
            <a:extLst>
              <a:ext uri="{FF2B5EF4-FFF2-40B4-BE49-F238E27FC236}">
                <a16:creationId xmlns:a16="http://schemas.microsoft.com/office/drawing/2014/main" id="{F4AAA6DA-9FDB-034F-A72B-77E38E29C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248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2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365B-917B-4B49-AD3F-819B80DE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0"/>
            <a:ext cx="533400" cy="6781800"/>
          </a:xfrm>
        </p:spPr>
        <p:txBody>
          <a:bodyPr>
            <a:noAutofit/>
          </a:bodyPr>
          <a:lstStyle/>
          <a:p>
            <a:r>
              <a:rPr lang="pt-BR" sz="3200" dirty="0"/>
              <a:t>Maurice Merleau-Ponty (1908 – 1961)</a:t>
            </a:r>
          </a:p>
        </p:txBody>
      </p:sp>
      <p:pic>
        <p:nvPicPr>
          <p:cNvPr id="4" name="Imagem 3" descr="Uma imagem com pessoa, homem, interior, sentado&#10;&#10;Descrição gerada automaticamente">
            <a:extLst>
              <a:ext uri="{FF2B5EF4-FFF2-40B4-BE49-F238E27FC236}">
                <a16:creationId xmlns:a16="http://schemas.microsoft.com/office/drawing/2014/main" id="{6EDF19B8-EE5F-7448-A188-F1DAB1FEF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5791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59319"/>
      </p:ext>
    </p:extLst>
  </p:cSld>
  <p:clrMapOvr>
    <a:masterClrMapping/>
  </p:clrMapOvr>
</p:sld>
</file>

<file path=ppt/theme/theme1.xml><?xml version="1.0" encoding="utf-8"?>
<a:theme xmlns:a="http://schemas.openxmlformats.org/drawingml/2006/main" name="Pitch 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Macintosh PowerPoint</Application>
  <PresentationFormat>Apresentação no Ecrã (4:3)</PresentationFormat>
  <Paragraphs>53</Paragraphs>
  <Slides>36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38" baseType="lpstr">
      <vt:lpstr>Calibri</vt:lpstr>
      <vt:lpstr>Pitch Book</vt:lpstr>
      <vt:lpstr>Alguns dos  meus “Heróis"</vt:lpstr>
      <vt:lpstr>Sócrates (469 – 399)</vt:lpstr>
      <vt:lpstr>Platão (428 – 348)</vt:lpstr>
      <vt:lpstr>S. Agostinho (354 – 430)</vt:lpstr>
      <vt:lpstr> René Descartes (1596 – 1650)</vt:lpstr>
      <vt:lpstr>Emmanuel  Kant (1724 – 1804)</vt:lpstr>
      <vt:lpstr>G .W. F. Hegel (1770 – 1831)</vt:lpstr>
      <vt:lpstr>Edmund Husserl (1859 – 1938)</vt:lpstr>
      <vt:lpstr>Maurice Merleau-Ponty (1908 – 1961)</vt:lpstr>
      <vt:lpstr>Martin Heidegger (1889 – 1976)</vt:lpstr>
      <vt:lpstr>Paul Ricoer (1913 – 2005)</vt:lpstr>
      <vt:lpstr>Jacques Derrida (1930 – 2007)</vt:lpstr>
      <vt:lpstr>Jean Ladrière (1921 -2007)</vt:lpstr>
      <vt:lpstr>Thomas KUHN (1922 – 1996)</vt:lpstr>
      <vt:lpstr>Leopold Zsondi (1893´1986)</vt:lpstr>
      <vt:lpstr>  Sigmund Freud (1856- 1939)</vt:lpstr>
      <vt:lpstr>Carl Gustav JUNG (1875 – 1961)</vt:lpstr>
      <vt:lpstr>Jacques Lacan (1901 – 1981)</vt:lpstr>
      <vt:lpstr>Emmanuel Levinas (1905 – 1995)</vt:lpstr>
      <vt:lpstr>Jacques Taminiaux</vt:lpstr>
      <vt:lpstr>Jacques Schotte (1928 – 2007)</vt:lpstr>
      <vt:lpstr>Lev Vygotsky (1896 – 1934)</vt:lpstr>
      <vt:lpstr>John Dewey (1859 – 1952)</vt:lpstr>
      <vt:lpstr>Henry Wallon (1879 – 1962)</vt:lpstr>
      <vt:lpstr>Jean Piaget (1896 – 1980)</vt:lpstr>
      <vt:lpstr>                J. Bruner (1915 – 2016)</vt:lpstr>
      <vt:lpstr>Lawrence Kohlberg (1927 – 1987)</vt:lpstr>
      <vt:lpstr>John Bouwlby (1907 – 1990)</vt:lpstr>
      <vt:lpstr> Carl Rogers </vt:lpstr>
      <vt:lpstr>Urie Bronfenbrenner (1917 – 2005)</vt:lpstr>
      <vt:lpstr>Lee Schulman (1938 - ...)</vt:lpstr>
      <vt:lpstr>Laurence Steinberg (1952 - ...)</vt:lpstr>
      <vt:lpstr>Daniel Goleman ( 1946 - ...)</vt:lpstr>
      <vt:lpstr>Roberto Lira Miranda</vt:lpstr>
      <vt:lpstr>Max van Man (1942 - ...)</vt:lpstr>
      <vt:lpstr>Basarab Nicolescu (1942 - ...)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José Tavares</dc:creator>
  <cp:lastModifiedBy/>
  <cp:revision>1</cp:revision>
  <dcterms:created xsi:type="dcterms:W3CDTF">2020-03-06T16:03:35Z</dcterms:created>
  <dcterms:modified xsi:type="dcterms:W3CDTF">2020-09-21T18:15:17Z</dcterms:modified>
</cp:coreProperties>
</file>